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8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6375-1DD8-4793-ADDC-A96D0A6FDA68}" type="datetimeFigureOut">
              <a:rPr lang="it-IT" smtClean="0"/>
              <a:t>21/02/2012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1602-A90F-4515-92E8-0797AA7EFD0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Salvo\Pictures\Daihatsu_Feroza_2_6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44" y="214290"/>
            <a:ext cx="8858312" cy="6311548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310190" y="571480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Daihatsu  </a:t>
            </a:r>
            <a:r>
              <a:rPr lang="it-IT" sz="4000" dirty="0" err="1" smtClean="0">
                <a:solidFill>
                  <a:schemeClr val="bg1">
                    <a:lumMod val="85000"/>
                  </a:schemeClr>
                </a:solidFill>
              </a:rPr>
              <a:t>Feroza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09596" y="5643578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Libretto manutenzione e tagliandi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453330" y="128586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1.6i Hard Top</a:t>
            </a:r>
            <a:endParaRPr lang="it-IT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52406" y="142852"/>
            <a:ext cx="89297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Specifiche </a:t>
            </a:r>
            <a:r>
              <a:rPr lang="it-IT" dirty="0" err="1" smtClean="0">
                <a:solidFill>
                  <a:srgbClr val="FF0000"/>
                </a:solidFill>
              </a:rPr>
              <a:t>olii</a:t>
            </a:r>
            <a:r>
              <a:rPr lang="it-IT" dirty="0" smtClean="0">
                <a:solidFill>
                  <a:srgbClr val="FF0000"/>
                </a:solidFill>
              </a:rPr>
              <a:t> da usare: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-Differenziale </a:t>
            </a:r>
            <a:r>
              <a:rPr lang="it-IT" dirty="0"/>
              <a:t>anteriore:0,9 </a:t>
            </a:r>
            <a:r>
              <a:rPr lang="it-IT" dirty="0" err="1"/>
              <a:t>lt</a:t>
            </a:r>
            <a:r>
              <a:rPr lang="it-IT" dirty="0"/>
              <a:t> api gl5 </a:t>
            </a:r>
            <a:r>
              <a:rPr lang="it-IT" dirty="0" err="1"/>
              <a:t>viscosity</a:t>
            </a:r>
            <a:r>
              <a:rPr lang="it-IT" dirty="0"/>
              <a:t> </a:t>
            </a:r>
            <a:r>
              <a:rPr lang="it-IT" dirty="0" err="1"/>
              <a:t>sae</a:t>
            </a:r>
            <a:r>
              <a:rPr lang="it-IT" dirty="0"/>
              <a:t> 90 or 80w-90.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-Differenziale </a:t>
            </a:r>
            <a:r>
              <a:rPr lang="it-IT" dirty="0"/>
              <a:t>posteriore:1,95 </a:t>
            </a:r>
            <a:r>
              <a:rPr lang="it-IT" dirty="0" err="1"/>
              <a:t>lt</a:t>
            </a:r>
            <a:r>
              <a:rPr lang="it-IT" dirty="0"/>
              <a:t> api gl5 </a:t>
            </a:r>
            <a:r>
              <a:rPr lang="it-IT" dirty="0" err="1"/>
              <a:t>viscosity</a:t>
            </a:r>
            <a:r>
              <a:rPr lang="it-IT" dirty="0"/>
              <a:t> </a:t>
            </a:r>
            <a:r>
              <a:rPr lang="it-IT" dirty="0" err="1"/>
              <a:t>sae</a:t>
            </a:r>
            <a:r>
              <a:rPr lang="it-IT" dirty="0"/>
              <a:t> 90 or 80w-90,se LSD:con specifica LSD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-Riduttore:1,4 </a:t>
            </a:r>
            <a:r>
              <a:rPr lang="it-IT" dirty="0" err="1"/>
              <a:t>lt</a:t>
            </a:r>
            <a:r>
              <a:rPr lang="it-IT" dirty="0"/>
              <a:t> api gl4 75w85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-Cambio:1,7 </a:t>
            </a:r>
            <a:r>
              <a:rPr lang="it-IT" dirty="0" err="1"/>
              <a:t>lt--</a:t>
            </a:r>
            <a:r>
              <a:rPr lang="it-IT" dirty="0"/>
              <a:t> apigl4 75w85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-Motore</a:t>
            </a:r>
            <a:r>
              <a:rPr lang="it-IT" dirty="0"/>
              <a:t>: api </a:t>
            </a:r>
            <a:r>
              <a:rPr lang="it-IT" dirty="0" err="1"/>
              <a:t>sf</a:t>
            </a:r>
            <a:r>
              <a:rPr lang="it-IT" dirty="0"/>
              <a:t> </a:t>
            </a:r>
            <a:r>
              <a:rPr lang="it-IT" dirty="0" err="1"/>
              <a:t>sae</a:t>
            </a:r>
            <a:r>
              <a:rPr lang="it-IT" dirty="0"/>
              <a:t> 10w40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-Liquido </a:t>
            </a:r>
            <a:r>
              <a:rPr lang="it-IT" dirty="0"/>
              <a:t>freni: dot4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>
                <a:solidFill>
                  <a:srgbClr val="FF0000"/>
                </a:solidFill>
              </a:rPr>
              <a:t>Oli x </a:t>
            </a:r>
            <a:r>
              <a:rPr lang="it-IT" dirty="0" err="1">
                <a:solidFill>
                  <a:srgbClr val="FF0000"/>
                </a:solidFill>
              </a:rPr>
              <a:t>diff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autobloccanti: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-TUTELA </a:t>
            </a:r>
            <a:r>
              <a:rPr lang="it-IT" dirty="0"/>
              <a:t>W90/M-DA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-CASTROL </a:t>
            </a:r>
            <a:r>
              <a:rPr lang="it-IT" dirty="0" err="1"/>
              <a:t>Hydpoid</a:t>
            </a:r>
            <a:r>
              <a:rPr lang="it-IT" dirty="0"/>
              <a:t> LS Castrol </a:t>
            </a:r>
            <a:r>
              <a:rPr lang="it-IT" dirty="0" err="1"/>
              <a:t>Hypoy</a:t>
            </a:r>
            <a:r>
              <a:rPr lang="it-IT" dirty="0"/>
              <a:t> LS90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-Shell</a:t>
            </a:r>
            <a:r>
              <a:rPr lang="it-IT" dirty="0" smtClean="0"/>
              <a:t> </a:t>
            </a:r>
            <a:r>
              <a:rPr lang="it-IT" dirty="0" err="1"/>
              <a:t>Spirax</a:t>
            </a:r>
            <a:r>
              <a:rPr lang="it-IT" dirty="0"/>
              <a:t> A 90 SAE W90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-Tutela </a:t>
            </a:r>
            <a:r>
              <a:rPr lang="it-IT" dirty="0"/>
              <a:t>W90/</a:t>
            </a:r>
            <a:r>
              <a:rPr lang="it-IT" dirty="0" err="1"/>
              <a:t>ls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-Motul</a:t>
            </a:r>
            <a:r>
              <a:rPr lang="it-IT" dirty="0" smtClean="0"/>
              <a:t> </a:t>
            </a:r>
            <a:r>
              <a:rPr lang="it-IT" dirty="0"/>
              <a:t>90 PA </a:t>
            </a:r>
            <a:r>
              <a:rPr lang="it-IT" dirty="0" err="1"/>
              <a:t>Differential</a:t>
            </a:r>
            <a:r>
              <a:rPr lang="it-IT" dirty="0"/>
              <a:t> oil </a:t>
            </a:r>
            <a:r>
              <a:rPr lang="it-IT" dirty="0" err="1"/>
              <a:t>for</a:t>
            </a:r>
            <a:r>
              <a:rPr lang="it-IT" dirty="0"/>
              <a:t> LSD (MOT90PA)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94075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8" y="0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8" y="3394075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0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3394075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94075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8" y="0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8" y="3394075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0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3394075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94075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8" y="0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8" y="3394075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0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3394075"/>
            <a:ext cx="33496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54" y="1714488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1637" y="1714488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802" y="1714488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54" y="4143380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802" y="4143380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5489" y="4143380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1637" y="4143380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asellaDiTesto 10"/>
          <p:cNvSpPr txBox="1"/>
          <p:nvPr/>
        </p:nvSpPr>
        <p:spPr>
          <a:xfrm>
            <a:off x="1666852" y="500042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solidFill>
                  <a:srgbClr val="FF0000"/>
                </a:solidFill>
              </a:rPr>
              <a:t>Installazione accessori</a:t>
            </a:r>
            <a:endParaRPr lang="it-IT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54" y="1714488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1637" y="1714488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802" y="1714488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54" y="4143380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802" y="4143380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5489" y="4143380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1637" y="4143380"/>
            <a:ext cx="31543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asellaDiTesto 10"/>
          <p:cNvSpPr txBox="1"/>
          <p:nvPr/>
        </p:nvSpPr>
        <p:spPr>
          <a:xfrm>
            <a:off x="1666852" y="500042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solidFill>
                  <a:srgbClr val="FF0000"/>
                </a:solidFill>
              </a:rPr>
              <a:t>Installazione accessori</a:t>
            </a:r>
            <a:endParaRPr lang="it-IT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</Words>
  <Application>Microsoft Office PowerPoint</Application>
  <PresentationFormat>A4 (21x29,7 cm)</PresentationFormat>
  <Paragraphs>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Salvo</dc:creator>
  <cp:lastModifiedBy>Salvo</cp:lastModifiedBy>
  <cp:revision>5</cp:revision>
  <dcterms:created xsi:type="dcterms:W3CDTF">2012-02-21T18:01:27Z</dcterms:created>
  <dcterms:modified xsi:type="dcterms:W3CDTF">2012-02-21T18:44:42Z</dcterms:modified>
</cp:coreProperties>
</file>